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7" r:id="rId3"/>
    <p:sldId id="256" r:id="rId4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87" d="100"/>
          <a:sy n="87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6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1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0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7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5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5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5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16E6E-0592-F849-99A1-B3E6F207DCA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5BDA9-BAF3-5F44-A549-81F0D2C9D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ree, map&#10;&#10;Description automatically generated">
            <a:extLst>
              <a:ext uri="{FF2B5EF4-FFF2-40B4-BE49-F238E27FC236}">
                <a16:creationId xmlns:a16="http://schemas.microsoft.com/office/drawing/2014/main" id="{06F94E5A-0004-C548-9BC6-3672184E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914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AE2B76-42AF-9746-AA6F-6A99892A9247}"/>
              </a:ext>
            </a:extLst>
          </p:cNvPr>
          <p:cNvSpPr txBox="1"/>
          <p:nvPr/>
        </p:nvSpPr>
        <p:spPr>
          <a:xfrm>
            <a:off x="0" y="-86341"/>
            <a:ext cx="63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D3C02F-3B95-1245-B1FD-F59D982ED29F}"/>
              </a:ext>
            </a:extLst>
          </p:cNvPr>
          <p:cNvCxnSpPr>
            <a:cxnSpLocks/>
          </p:cNvCxnSpPr>
          <p:nvPr/>
        </p:nvCxnSpPr>
        <p:spPr>
          <a:xfrm>
            <a:off x="1283110" y="4026310"/>
            <a:ext cx="781664" cy="1651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27755C-C26A-3841-ACD6-C35F3616F10C}"/>
              </a:ext>
            </a:extLst>
          </p:cNvPr>
          <p:cNvCxnSpPr>
            <a:cxnSpLocks/>
          </p:cNvCxnSpPr>
          <p:nvPr/>
        </p:nvCxnSpPr>
        <p:spPr>
          <a:xfrm>
            <a:off x="1917290" y="3657600"/>
            <a:ext cx="132735" cy="1991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B8DB86-F49F-EC4E-9EC1-53E3F6062A3F}"/>
              </a:ext>
            </a:extLst>
          </p:cNvPr>
          <p:cNvCxnSpPr>
            <a:cxnSpLocks/>
          </p:cNvCxnSpPr>
          <p:nvPr/>
        </p:nvCxnSpPr>
        <p:spPr>
          <a:xfrm flipH="1">
            <a:off x="1283110" y="3657600"/>
            <a:ext cx="634180" cy="3687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1FDF13B1-E1EE-0146-B5F0-B3D23A73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0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76AB89-3F23-C542-B921-EBAFDB5C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914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AE2B76-42AF-9746-AA6F-6A99892A9247}"/>
              </a:ext>
            </a:extLst>
          </p:cNvPr>
          <p:cNvSpPr txBox="1"/>
          <p:nvPr/>
        </p:nvSpPr>
        <p:spPr>
          <a:xfrm>
            <a:off x="0" y="-86341"/>
            <a:ext cx="63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DLA</a:t>
            </a:r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4B28CB0-D190-004D-9901-F1E59949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5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5C46318-360C-E041-8BB0-6DDFAADD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9144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855E0-86F8-9749-9881-6B5C2547F08D}"/>
              </a:ext>
            </a:extLst>
          </p:cNvPr>
          <p:cNvCxnSpPr/>
          <p:nvPr/>
        </p:nvCxnSpPr>
        <p:spPr>
          <a:xfrm>
            <a:off x="943897" y="884903"/>
            <a:ext cx="575187" cy="1253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2752A7-334D-884E-9A98-E58C98D15474}"/>
              </a:ext>
            </a:extLst>
          </p:cNvPr>
          <p:cNvCxnSpPr>
            <a:cxnSpLocks/>
          </p:cNvCxnSpPr>
          <p:nvPr/>
        </p:nvCxnSpPr>
        <p:spPr>
          <a:xfrm flipH="1">
            <a:off x="1519084" y="757084"/>
            <a:ext cx="368710" cy="13814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D5EA33-AD44-6947-B7AE-9F66DAB2F746}"/>
              </a:ext>
            </a:extLst>
          </p:cNvPr>
          <p:cNvCxnSpPr>
            <a:cxnSpLocks/>
          </p:cNvCxnSpPr>
          <p:nvPr/>
        </p:nvCxnSpPr>
        <p:spPr>
          <a:xfrm flipH="1">
            <a:off x="943897" y="757084"/>
            <a:ext cx="943897" cy="127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259DB9-9CF0-3545-BA86-0D7386FD1BF6}"/>
              </a:ext>
            </a:extLst>
          </p:cNvPr>
          <p:cNvCxnSpPr/>
          <p:nvPr/>
        </p:nvCxnSpPr>
        <p:spPr>
          <a:xfrm>
            <a:off x="2831691" y="884903"/>
            <a:ext cx="575187" cy="1253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4953DF-0AA8-0E4A-8599-FFA582CCA9B1}"/>
              </a:ext>
            </a:extLst>
          </p:cNvPr>
          <p:cNvCxnSpPr>
            <a:cxnSpLocks/>
          </p:cNvCxnSpPr>
          <p:nvPr/>
        </p:nvCxnSpPr>
        <p:spPr>
          <a:xfrm flipH="1">
            <a:off x="3406878" y="757084"/>
            <a:ext cx="368710" cy="13814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7A5A8F-3E87-694F-AB1C-073FD8C543D6}"/>
              </a:ext>
            </a:extLst>
          </p:cNvPr>
          <p:cNvCxnSpPr>
            <a:cxnSpLocks/>
          </p:cNvCxnSpPr>
          <p:nvPr/>
        </p:nvCxnSpPr>
        <p:spPr>
          <a:xfrm flipH="1">
            <a:off x="2831691" y="757084"/>
            <a:ext cx="943897" cy="127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D3D42ED3-7A74-1444-A0C5-CBE1DD95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914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AE2B76-42AF-9746-AA6F-6A99892A9247}"/>
              </a:ext>
            </a:extLst>
          </p:cNvPr>
          <p:cNvSpPr txBox="1"/>
          <p:nvPr/>
        </p:nvSpPr>
        <p:spPr>
          <a:xfrm>
            <a:off x="0" y="-86341"/>
            <a:ext cx="63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ECN</a:t>
            </a:r>
          </a:p>
        </p:txBody>
      </p:sp>
    </p:spTree>
    <p:extLst>
      <p:ext uri="{BB962C8B-B14F-4D97-AF65-F5344CB8AC3E}">
        <p14:creationId xmlns:p14="http://schemas.microsoft.com/office/powerpoint/2010/main" val="327142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3</Words>
  <Application>Microsoft Macintosh PowerPoint</Application>
  <PresentationFormat>Custom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Borycz, Joshua D</dc:creator>
  <cp:lastModifiedBy>Borycz, Joshua D</cp:lastModifiedBy>
  <cp:revision>1</cp:revision>
  <dcterms:created xsi:type="dcterms:W3CDTF">2022-03-28T22:24:00Z</dcterms:created>
  <dcterms:modified xsi:type="dcterms:W3CDTF">2022-03-28T22:31:42Z</dcterms:modified>
</cp:coreProperties>
</file>